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IBM Plex Sans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IBM Plex Sans SemiBol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IBMPlexSansSemiBold-bold.fntdata"/><Relationship Id="rId25" Type="http://schemas.openxmlformats.org/officeDocument/2006/relationships/font" Target="fonts/IBMPlexSansSemiBold-regular.fntdata"/><Relationship Id="rId28" Type="http://schemas.openxmlformats.org/officeDocument/2006/relationships/font" Target="fonts/IBMPlexSansSemiBold-boldItalic.fntdata"/><Relationship Id="rId27" Type="http://schemas.openxmlformats.org/officeDocument/2006/relationships/font" Target="fonts/IBMPlexSansSemiBold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IBMPlexSans-regular.fntdata"/><Relationship Id="rId16" Type="http://schemas.openxmlformats.org/officeDocument/2006/relationships/slide" Target="slides/slide9.xml"/><Relationship Id="rId19" Type="http://schemas.openxmlformats.org/officeDocument/2006/relationships/font" Target="fonts/IBMPlexSans-italic.fntdata"/><Relationship Id="rId18" Type="http://schemas.openxmlformats.org/officeDocument/2006/relationships/font" Target="fonts/IBMPlex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da4e02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da4e02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da4e0279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da4e0279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42d3964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42d3964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3753665a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53753665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542d3964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542d3964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542d39647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542d3964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42d39647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42d39647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542d39647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542d39647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3da4e02799_0_1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3da4e02799_0_1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13da4e02799_0_17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/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9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66"/>
          <p:cNvSpPr txBox="1"/>
          <p:nvPr>
            <p:ph idx="1" type="body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i="0" sz="14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49" name="Google Shape;349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50" name="Google Shape;350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Workshop</a:t>
            </a:r>
            <a:endParaRPr/>
          </a:p>
        </p:txBody>
      </p:sp>
      <p:sp>
        <p:nvSpPr>
          <p:cNvPr id="356" name="Google Shape;356;p67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5</a:t>
            </a:r>
            <a:endParaRPr sz="1000"/>
          </a:p>
        </p:txBody>
      </p:sp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90" y="838021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Регламент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3" name="Google Shape;363;p68"/>
          <p:cNvSpPr txBox="1"/>
          <p:nvPr>
            <p:ph idx="1" type="subTitle"/>
          </p:nvPr>
        </p:nvSpPr>
        <p:spPr>
          <a:xfrm>
            <a:off x="540000" y="116850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Получаем задание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Выполняем задание определенное время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Проверяем правильность выполнения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Переходим к новому заданию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9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  <p:sp>
        <p:nvSpPr>
          <p:cNvPr id="370" name="Google Shape;370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6" name="Google Shape;376;p70"/>
          <p:cNvSpPr txBox="1"/>
          <p:nvPr>
            <p:ph idx="1" type="subTitle"/>
          </p:nvPr>
        </p:nvSpPr>
        <p:spPr>
          <a:xfrm>
            <a:off x="540000" y="1168500"/>
            <a:ext cx="60510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</a:rPr>
              <a:t>Текст задания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Создайте объект с ключами от 1 до 7, в качестве значений содержащий имена дней недели. Выведите на экран “Вторник”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Создайте объект </a:t>
            </a:r>
            <a:r>
              <a:rPr b="1" lang="ru" sz="1600">
                <a:solidFill>
                  <a:schemeClr val="dk1"/>
                </a:solidFill>
              </a:rPr>
              <a:t>user</a:t>
            </a:r>
            <a:r>
              <a:rPr lang="ru" sz="1600">
                <a:solidFill>
                  <a:schemeClr val="dk1"/>
                </a:solidFill>
              </a:rPr>
              <a:t> с ключами 'name', 'surname', ‘age’. Выведите на экран фамилию, имя и возраст через дефис.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Добавьте в объект user свойство отчество, которое пользователь должен ввести с клавиатуры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Удалите свойство </a:t>
            </a:r>
            <a:r>
              <a:rPr b="1" lang="ru" sz="1600">
                <a:solidFill>
                  <a:schemeClr val="dk1"/>
                </a:solidFill>
              </a:rPr>
              <a:t>surname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7" name="Google Shape;377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/>
          <p:nvPr>
            <p:ph type="title"/>
          </p:nvPr>
        </p:nvSpPr>
        <p:spPr>
          <a:xfrm>
            <a:off x="398450" y="28335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4" name="Google Shape;384;p71"/>
          <p:cNvSpPr txBox="1"/>
          <p:nvPr>
            <p:ph idx="1" type="subTitle"/>
          </p:nvPr>
        </p:nvSpPr>
        <p:spPr>
          <a:xfrm>
            <a:off x="389700" y="731850"/>
            <a:ext cx="6690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Даны два массива: первый с названиями дней недели, а второй - с их порядковыми номерами: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const arr1 = ['пн', 'вт', 'ср', 'чт', 'пт', 'сб', 'вс'];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const arr2 = [1, 2, 3, 4, 5, 6, 7];</a:t>
            </a:r>
            <a:endParaRPr sz="15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С помощью цикла создайте объект, ключами которого будут названия дней, а значениями - их номера.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const obj = {x: 1, y: 2, z: 3};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Переберите этот объект циклом и возведите каждый элемент этого объекта в квадрат.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85" name="Google Shape;3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30594" y="2202894"/>
            <a:ext cx="1519075" cy="2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1" name="Google Shape;391;p72"/>
          <p:cNvSpPr txBox="1"/>
          <p:nvPr>
            <p:ph idx="1" type="subTitle"/>
          </p:nvPr>
        </p:nvSpPr>
        <p:spPr>
          <a:xfrm>
            <a:off x="540000" y="1168500"/>
            <a:ext cx="6690600" cy="40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const obj = {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	key1: {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		key1: 1,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		key2: 2,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		key3: 3,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	},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	key2: {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		key1: 4,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		key2: 5,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		key3: 6,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	},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	key3: {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		key1: 7,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		key2: 8,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		key3: 9,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	},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}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Найдите сумму элементов приведенного объекта.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92" name="Google Shape;392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70" y="2879998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3"/>
          <p:cNvSpPr txBox="1"/>
          <p:nvPr>
            <p:ph type="title"/>
          </p:nvPr>
        </p:nvSpPr>
        <p:spPr>
          <a:xfrm>
            <a:off x="540000" y="4845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30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9" name="Google Shape;399;p73"/>
          <p:cNvSpPr txBox="1"/>
          <p:nvPr>
            <p:ph idx="1" type="subTitle"/>
          </p:nvPr>
        </p:nvSpPr>
        <p:spPr>
          <a:xfrm>
            <a:off x="540000" y="1132150"/>
            <a:ext cx="66906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Создайте объект riddles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Добавьте свойства question, answer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создайте метод askQuestion который спрашивает у пользователя вопрос question и сравнивает ответ с answer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Добавьте свойство hints (содержащее 2 подсказки)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Если пользователь ответил неверно, ему даётся одна подсказка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Если пользователь ответил второй раз неверно, даётся вторая подсказка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Если ответил неверно, то в консоль выводится текст: “вы проиграли”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0" name="Google Shape;400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1" name="Google Shape;40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8875" y="3444475"/>
            <a:ext cx="2433875" cy="1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4"/>
          <p:cNvSpPr txBox="1"/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407" name="Google Shape;407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75"/>
          <p:cNvPicPr preferRelativeResize="0"/>
          <p:nvPr/>
        </p:nvPicPr>
        <p:blipFill rotWithShape="1">
          <a:blip r:embed="rId3">
            <a:alphaModFix/>
          </a:blip>
          <a:srcRect b="0" l="0" r="0" t="27990"/>
          <a:stretch/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